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cb7b64eb9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cb7b64eb9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Critical Path - Complete integration of all subsystems could take much longer than projected, but the goal is to have a functional, solid product by early April so that we have time to collect data before </a:t>
            </a: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the final product</a:t>
            </a:r>
            <a:endParaRPr b="1" i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While finishing touches could continue forever, we aim to have a fully functional product by early April so ensure we have time to playtest our data collection and procedures.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Float comes in the form of a large testing phases for each individual subsystem.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This will allow us room tackle unforeseen challenges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As well as become accuanted with the kind of results we expect from each SS before embedding everything together.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Dependencies -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Luckily as I’ve mentioned, our SS are mostly independent, Except for the force feedback relying on sensor data.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Independent System features allow for wider potential of progress.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ccee75220_6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ccee75220_6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cb7b64eb9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cb7b64eb9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ccee75220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ccee75220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cb7b64eb9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cb7b64eb9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cb7b64eb9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cb7b64eb9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cb7b64eb9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cb7b64eb9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b7b64eb9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b7b64eb9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thought that might get our guys’ attention, but mostly do draw attention to the potential danger of unregulated mobility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Adjustable maximum velocity so younger users can start slow,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comfortable ramping speed to ensure no-</a:t>
            </a:r>
            <a:r>
              <a:rPr lang="en"/>
              <a:t>one's</a:t>
            </a:r>
            <a:r>
              <a:rPr lang="en"/>
              <a:t> going be giving themself whiplash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when we feel satisfied with our project, we plan to start development on </a:t>
            </a:r>
            <a:r>
              <a:rPr lang="en"/>
              <a:t>implementing</a:t>
            </a:r>
            <a:r>
              <a:rPr lang="en"/>
              <a:t> </a:t>
            </a:r>
            <a:r>
              <a:rPr lang="en"/>
              <a:t>additional</a:t>
            </a:r>
            <a:r>
              <a:rPr lang="en"/>
              <a:t> user inputs to expand </a:t>
            </a:r>
            <a:r>
              <a:rPr lang="en"/>
              <a:t>the</a:t>
            </a:r>
            <a:r>
              <a:rPr lang="en"/>
              <a:t> reach of our</a:t>
            </a:r>
            <a:r>
              <a:rPr lang="en"/>
              <a:t> target audience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how the sensors are going to be affecting mobility is through something I like to call subsystem 3.2, Force feedback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cee75220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cee75220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 joystick that was initially intended to mimic the forces acting on a jet for flight simulations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be </a:t>
            </a:r>
            <a:r>
              <a:rPr lang="en"/>
              <a:t>customizing</a:t>
            </a:r>
            <a:r>
              <a:rPr lang="en"/>
              <a:t> how the our proximity sensors will affect mobility through force feedback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intentions are to implement FF as an optional tool to either teach or test the user, depending on their skill.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Object avoidance will help users gain muscle memory by guiding their hands along with their path, around obstacles.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object attraction will challenge any user to maintain a constant opposing force and grip to prevent collisions.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cb7b64eb9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cb7b64eb9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idx="1" type="subTitle"/>
          </p:nvPr>
        </p:nvSpPr>
        <p:spPr>
          <a:xfrm>
            <a:off x="4572000" y="3924925"/>
            <a:ext cx="41082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Beckett, Khaled Khaled, Lauren May, Taylor Yee</a:t>
            </a:r>
            <a:endParaRPr/>
          </a:p>
        </p:txBody>
      </p:sp>
      <p:pic>
        <p:nvPicPr>
          <p:cNvPr id="135" name="Google Shape;135;p13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3079625" y="1629925"/>
            <a:ext cx="5748563" cy="145125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Conclusion</a:t>
            </a:r>
            <a:endParaRPr sz="3000"/>
          </a:p>
        </p:txBody>
      </p:sp>
      <p:sp>
        <p:nvSpPr>
          <p:cNvPr id="205" name="Google Shape;205;p22"/>
          <p:cNvSpPr txBox="1"/>
          <p:nvPr>
            <p:ph idx="1" type="body"/>
          </p:nvPr>
        </p:nvSpPr>
        <p:spPr>
          <a:xfrm>
            <a:off x="1297500" y="12102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Critical Path - F</a:t>
            </a:r>
            <a:r>
              <a:rPr lang="en" sz="1600"/>
              <a:t>unctional Product by Early April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Float - Testing Phases Allocated for Refining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Dependencies - Initially Independent Subsystems Allow for Greater Potential in </a:t>
            </a:r>
            <a:r>
              <a:rPr lang="en" sz="1600"/>
              <a:t>Simultaneous</a:t>
            </a:r>
            <a:r>
              <a:rPr lang="en" sz="1600"/>
              <a:t> Parallel Progress</a:t>
            </a:r>
            <a:endParaRPr sz="1600"/>
          </a:p>
        </p:txBody>
      </p:sp>
      <p:sp>
        <p:nvSpPr>
          <p:cNvPr id="206" name="Google Shape;206;p22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Daniel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Questions?</a:t>
            </a:r>
            <a:endParaRPr sz="3600"/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75" y="1404475"/>
            <a:ext cx="8626856" cy="35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Introduction</a:t>
            </a:r>
            <a:endParaRPr sz="3000"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655125" y="1485375"/>
            <a:ext cx="7806000" cy="30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2000" u="sng"/>
              <a:t>Goal</a:t>
            </a:r>
            <a:r>
              <a:rPr lang="en" sz="1800"/>
              <a:t>: to build an adaptable platform to </a:t>
            </a:r>
            <a:r>
              <a:rPr lang="en" sz="1800"/>
              <a:t>provide help to children with mobility issues in their transition to drive</a:t>
            </a:r>
            <a:r>
              <a:rPr lang="en" sz="1800"/>
              <a:t> electric powered wheelchairs (EPWs)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2000" u="sng"/>
              <a:t>Clients</a:t>
            </a:r>
            <a:r>
              <a:rPr lang="en" sz="1800"/>
              <a:t>: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Dr. Kyle Winfree, Assistant Professor at </a:t>
            </a:r>
            <a:r>
              <a:rPr lang="en" sz="1800"/>
              <a:t>Northern Arizona University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Krista Branch, Physical Therapist (PT) in Flagstaff Unified School District (FUSD)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Khaled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Overview of </a:t>
            </a:r>
            <a:r>
              <a:rPr lang="en" sz="3000"/>
              <a:t>Schedule</a:t>
            </a:r>
            <a:endParaRPr sz="3000"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795675" y="1646850"/>
            <a:ext cx="3135000" cy="25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Power Subsystem</a:t>
            </a:r>
            <a:endParaRPr sz="1700"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Sensors/Closed Loop Control</a:t>
            </a:r>
            <a:endParaRPr sz="1700"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Mobility/Force Feedback</a:t>
            </a:r>
            <a:endParaRPr sz="1700"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/>
              <a:t>GUI </a:t>
            </a:r>
            <a:endParaRPr sz="1700"/>
          </a:p>
        </p:txBody>
      </p:sp>
      <p:sp>
        <p:nvSpPr>
          <p:cNvPr id="149" name="Google Shape;149;p15"/>
          <p:cNvSpPr txBox="1"/>
          <p:nvPr>
            <p:ph idx="2" type="body"/>
          </p:nvPr>
        </p:nvSpPr>
        <p:spPr>
          <a:xfrm>
            <a:off x="4572000" y="1614950"/>
            <a:ext cx="4084200" cy="28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March 2nd</a:t>
            </a:r>
            <a:endParaRPr sz="1700"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March 13th</a:t>
            </a:r>
            <a:endParaRPr sz="1700"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April 3rd</a:t>
            </a:r>
            <a:endParaRPr sz="1700"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April 13th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50" name="Google Shape;150;p15"/>
          <p:cNvSpPr txBox="1"/>
          <p:nvPr/>
        </p:nvSpPr>
        <p:spPr>
          <a:xfrm>
            <a:off x="7359775" y="4558050"/>
            <a:ext cx="15900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Khaled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4572000" y="1179150"/>
            <a:ext cx="30000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Estimated Completion Date</a:t>
            </a:r>
            <a:endParaRPr sz="1750" u="sng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Khaled 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1474" r="6924" t="-6157"/>
          <a:stretch/>
        </p:blipFill>
        <p:spPr>
          <a:xfrm>
            <a:off x="438100" y="765825"/>
            <a:ext cx="8258401" cy="37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Subsystem 1: Power</a:t>
            </a:r>
            <a:endParaRPr sz="3000"/>
          </a:p>
        </p:txBody>
      </p:sp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459975" y="1468238"/>
            <a:ext cx="4502400" cy="31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 Fundamental </a:t>
            </a:r>
            <a:r>
              <a:rPr lang="en" sz="1700"/>
              <a:t>Component</a:t>
            </a:r>
            <a:r>
              <a:rPr lang="en" sz="1700"/>
              <a:t> for Final Product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Self-Sufficient to Power Entire System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Needs to Charge 12V Batteries 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Easy to Use, No Extra Components Needed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All Other Subsystems are Dependent on the Power </a:t>
            </a:r>
            <a:r>
              <a:rPr lang="en" sz="1600"/>
              <a:t>Module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Lauren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7" name="Google Shape;16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750" y="1611150"/>
            <a:ext cx="3765300" cy="28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title"/>
          </p:nvPr>
        </p:nvSpPr>
        <p:spPr>
          <a:xfrm>
            <a:off x="1297500" y="393750"/>
            <a:ext cx="70389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Subsystem 2: Sensors/Closed-Loop Control</a:t>
            </a:r>
            <a:endParaRPr sz="3000"/>
          </a:p>
        </p:txBody>
      </p:sp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4209575" y="1573675"/>
            <a:ext cx="4735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/>
              <a:t>Proximity Sensors Will </a:t>
            </a:r>
            <a:r>
              <a:rPr lang="en" sz="1800"/>
              <a:t>Send</a:t>
            </a:r>
            <a:r>
              <a:rPr lang="en" sz="1800"/>
              <a:t> Information to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Force Feedback Joystick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Display Real Time Data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Logging Data to Storage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This  depends on the implementation of </a:t>
            </a:r>
            <a:r>
              <a:rPr lang="en" sz="1800"/>
              <a:t>subsystem</a:t>
            </a:r>
            <a:r>
              <a:rPr lang="en" sz="1800"/>
              <a:t> 1.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Lauren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25" y="1567650"/>
            <a:ext cx="3772877" cy="292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Subsystem 3: Mobility</a:t>
            </a:r>
            <a:endParaRPr sz="3000"/>
          </a:p>
        </p:txBody>
      </p:sp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1297500" y="1567550"/>
            <a:ext cx="3520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Dual </a:t>
            </a:r>
            <a:r>
              <a:rPr lang="en" sz="1800"/>
              <a:t>60A M</a:t>
            </a:r>
            <a:r>
              <a:rPr lang="en" sz="1800"/>
              <a:t>otor Driver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Adjustable Maximum Velocity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Comfortable Ramping Speed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Additional User Inputs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2" name="Google Shape;182;p19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Daniel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Image result for fast wheelchair gif" id="183" name="Google Shape;183;p19"/>
          <p:cNvPicPr preferRelativeResize="0"/>
          <p:nvPr/>
        </p:nvPicPr>
        <p:blipFill rotWithShape="1">
          <a:blip r:embed="rId3">
            <a:alphaModFix/>
          </a:blip>
          <a:srcRect b="15347" l="0" r="0" t="0"/>
          <a:stretch/>
        </p:blipFill>
        <p:spPr>
          <a:xfrm>
            <a:off x="5175800" y="1567550"/>
            <a:ext cx="3160600" cy="1915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Subsystem 3.2: Force Feedback</a:t>
            </a:r>
            <a:endParaRPr/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Flight simulator joystick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Dependent on Proximity Sensors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Object Avoidance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Object Attraction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0" name="Google Shape;190;p20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Daniel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Image result for jet control panel" id="191" name="Google Shape;1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900" y="1410102"/>
            <a:ext cx="3493325" cy="28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Subsystem 4: GUI</a:t>
            </a:r>
            <a:endParaRPr sz="3000"/>
          </a:p>
        </p:txBody>
      </p:sp>
      <p:sp>
        <p:nvSpPr>
          <p:cNvPr id="197" name="Google Shape;197;p21"/>
          <p:cNvSpPr txBox="1"/>
          <p:nvPr>
            <p:ph idx="1" type="body"/>
          </p:nvPr>
        </p:nvSpPr>
        <p:spPr>
          <a:xfrm>
            <a:off x="292700" y="1386350"/>
            <a:ext cx="4558200" cy="32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Two components: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Physical GUI that can be viewed and manipulated by client and team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Data inputs and display  rely heavily on functionality of other subsystems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Data logging portion to record sessions for later viewing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Must be formatted well for PT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Taylor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9" name="Google Shape;1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350" y="1567538"/>
            <a:ext cx="3961500" cy="2069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